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1" r:id="rId4"/>
    <p:sldId id="262" r:id="rId5"/>
    <p:sldId id="257" r:id="rId6"/>
    <p:sldId id="263" r:id="rId7"/>
    <p:sldId id="258" r:id="rId8"/>
    <p:sldId id="273" r:id="rId9"/>
    <p:sldId id="264" r:id="rId10"/>
    <p:sldId id="265" r:id="rId11"/>
    <p:sldId id="260" r:id="rId12"/>
    <p:sldId id="266" r:id="rId13"/>
    <p:sldId id="267" r:id="rId14"/>
    <p:sldId id="268" r:id="rId15"/>
    <p:sldId id="269" r:id="rId16"/>
    <p:sldId id="270" r:id="rId17"/>
    <p:sldId id="271" r:id="rId18"/>
    <p:sldId id="272"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726" y="-24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A5467783-EB51-4FA0-9915-0102D60BB3BC}" type="datetimeFigureOut">
              <a:rPr lang="en-US" smtClean="0"/>
              <a:t>5/18/2011</a:t>
            </a:fld>
            <a:endParaRPr lang="en-US"/>
          </a:p>
        </p:txBody>
      </p:sp>
      <p:sp>
        <p:nvSpPr>
          <p:cNvPr id="8" name="Slide Number Placeholder 7"/>
          <p:cNvSpPr>
            <a:spLocks noGrp="1"/>
          </p:cNvSpPr>
          <p:nvPr>
            <p:ph type="sldNum" sz="quarter" idx="11"/>
          </p:nvPr>
        </p:nvSpPr>
        <p:spPr/>
        <p:txBody>
          <a:bodyPr/>
          <a:lstStyle/>
          <a:p>
            <a:fld id="{AC64C690-339C-4F17-A254-E30AAF63CA4B}"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467783-EB51-4FA0-9915-0102D60BB3BC}" type="datetimeFigureOut">
              <a:rPr lang="en-US" smtClean="0"/>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467783-EB51-4FA0-9915-0102D60BB3BC}" type="datetimeFigureOut">
              <a:rPr lang="en-US" smtClean="0"/>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A5467783-EB51-4FA0-9915-0102D60BB3BC}" type="datetimeFigureOut">
              <a:rPr lang="en-US" smtClean="0"/>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467783-EB51-4FA0-9915-0102D60BB3BC}" type="datetimeFigureOut">
              <a:rPr lang="en-US" smtClean="0"/>
              <a:t>5/18/2011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A5467783-EB51-4FA0-9915-0102D60BB3BC}" type="datetimeFigureOut">
              <a:rPr lang="en-US" smtClean="0"/>
              <a:t>5/18/2011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64C690-339C-4F17-A254-E30AAF63CA4B}"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5467783-EB51-4FA0-9915-0102D60BB3BC}" type="datetimeFigureOut">
              <a:rPr lang="en-US" smtClean="0"/>
              <a:t>5/18/2011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64C690-339C-4F17-A254-E30AAF63CA4B}"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467783-EB51-4FA0-9915-0102D60BB3BC}" type="datetimeFigureOut">
              <a:rPr lang="en-US" smtClean="0"/>
              <a:t>5/18/2011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467783-EB51-4FA0-9915-0102D60BB3BC}" type="datetimeFigureOut">
              <a:rPr lang="en-US" smtClean="0"/>
              <a:t>5/18/2011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467783-EB51-4FA0-9915-0102D60BB3BC}" type="datetimeFigureOut">
              <a:rPr lang="en-US" smtClean="0"/>
              <a:t>5/18/2011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467783-EB51-4FA0-9915-0102D60BB3BC}" type="datetimeFigureOut">
              <a:rPr lang="en-US" smtClean="0"/>
              <a:t>5/18/2011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64C690-339C-4F17-A254-E30AAF63CA4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A5467783-EB51-4FA0-9915-0102D60BB3BC}" type="datetimeFigureOut">
              <a:rPr lang="en-US" smtClean="0"/>
              <a:t>5/18/2011</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AC64C690-339C-4F17-A254-E30AAF63CA4B}"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39954" y="228600"/>
            <a:ext cx="3505200" cy="1162050"/>
          </a:xfrm>
        </p:spPr>
        <p:txBody>
          <a:bodyPr/>
          <a:lstStyle/>
          <a:p>
            <a:r>
              <a:rPr lang="en-US" dirty="0" smtClean="0"/>
              <a:t>NASA</a:t>
            </a:r>
            <a:endParaRPr lang="en-US" dirty="0"/>
          </a:p>
        </p:txBody>
      </p:sp>
      <p:sp>
        <p:nvSpPr>
          <p:cNvPr id="3" name="Subtitle 2"/>
          <p:cNvSpPr>
            <a:spLocks noGrp="1"/>
          </p:cNvSpPr>
          <p:nvPr>
            <p:ph type="subTitle" idx="1"/>
          </p:nvPr>
        </p:nvSpPr>
        <p:spPr>
          <a:xfrm>
            <a:off x="6248400" y="4724400"/>
            <a:ext cx="2209800" cy="1905000"/>
          </a:xfrm>
        </p:spPr>
        <p:txBody>
          <a:bodyPr>
            <a:normAutofit fontScale="92500"/>
          </a:bodyPr>
          <a:lstStyle/>
          <a:p>
            <a:r>
              <a:rPr lang="en-US" sz="1800" dirty="0" smtClean="0"/>
              <a:t>By:</a:t>
            </a:r>
          </a:p>
          <a:p>
            <a:r>
              <a:rPr lang="en-US" sz="1800" dirty="0" smtClean="0"/>
              <a:t>Kevin Ellis</a:t>
            </a:r>
          </a:p>
          <a:p>
            <a:r>
              <a:rPr lang="en-US" sz="1800" dirty="0" smtClean="0"/>
              <a:t>Dasia Sanchez</a:t>
            </a:r>
          </a:p>
          <a:p>
            <a:r>
              <a:rPr lang="en-US" sz="1800" dirty="0" smtClean="0"/>
              <a:t>Desirae Rodriguez</a:t>
            </a:r>
          </a:p>
          <a:p>
            <a:r>
              <a:rPr lang="en-US" sz="1800" dirty="0" smtClean="0"/>
              <a:t>Dylan hall</a:t>
            </a:r>
          </a:p>
          <a:p>
            <a:r>
              <a:rPr lang="en-US" sz="1800" dirty="0" smtClean="0"/>
              <a:t>Genesis Fernandez  </a:t>
            </a:r>
          </a:p>
          <a:p>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0854" y="1676400"/>
            <a:ext cx="4163401" cy="3616176"/>
          </a:xfrm>
          <a:prstGeom prst="rect">
            <a:avLst/>
          </a:prstGeom>
        </p:spPr>
      </p:pic>
    </p:spTree>
    <p:extLst>
      <p:ext uri="{BB962C8B-B14F-4D97-AF65-F5344CB8AC3E}">
        <p14:creationId xmlns:p14="http://schemas.microsoft.com/office/powerpoint/2010/main" val="29894360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2362200"/>
          </a:xfrm>
        </p:spPr>
        <p:txBody>
          <a:bodyPr/>
          <a:lstStyle/>
          <a:p>
            <a:r>
              <a:rPr lang="en-US" sz="2800" b="1" dirty="0">
                <a:effectLst/>
              </a:rPr>
              <a:t>Which year did the first outer space </a:t>
            </a:r>
            <a:r>
              <a:rPr lang="en-US" sz="2800" b="1" dirty="0" smtClean="0">
                <a:effectLst/>
              </a:rPr>
              <a:t>mission </a:t>
            </a:r>
            <a:r>
              <a:rPr lang="en-US" sz="2800" b="1" dirty="0">
                <a:effectLst/>
              </a:rPr>
              <a:t>was launch and what was it's name?</a:t>
            </a:r>
            <a:br>
              <a:rPr lang="en-US" sz="2800" b="1" dirty="0">
                <a:effectLst/>
              </a:rPr>
            </a:br>
            <a:endParaRPr lang="en-US" sz="2800" dirty="0"/>
          </a:p>
        </p:txBody>
      </p:sp>
      <p:sp>
        <p:nvSpPr>
          <p:cNvPr id="3" name="Content Placeholder 2"/>
          <p:cNvSpPr>
            <a:spLocks noGrp="1"/>
          </p:cNvSpPr>
          <p:nvPr>
            <p:ph idx="1"/>
          </p:nvPr>
        </p:nvSpPr>
        <p:spPr>
          <a:xfrm>
            <a:off x="457200" y="2514600"/>
            <a:ext cx="8229600" cy="3611563"/>
          </a:xfrm>
        </p:spPr>
        <p:txBody>
          <a:bodyPr>
            <a:normAutofit/>
          </a:bodyPr>
          <a:lstStyle/>
          <a:p>
            <a:r>
              <a:rPr lang="en-US" sz="4000" dirty="0"/>
              <a:t>The first space mission was called "Mercury Redstone 3".</a:t>
            </a:r>
            <a:endParaRPr lang="en-US" sz="4000" b="1" dirty="0"/>
          </a:p>
          <a:p>
            <a:endParaRPr lang="en-US" sz="4000" dirty="0"/>
          </a:p>
        </p:txBody>
      </p:sp>
    </p:spTree>
    <p:extLst>
      <p:ext uri="{BB962C8B-B14F-4D97-AF65-F5344CB8AC3E}">
        <p14:creationId xmlns:p14="http://schemas.microsoft.com/office/powerpoint/2010/main" val="40502151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304800"/>
          </a:xfrm>
        </p:spPr>
        <p:txBody>
          <a:bodyPr/>
          <a:lstStyle/>
          <a:p>
            <a:endParaRPr lang="en-US" dirty="0"/>
          </a:p>
        </p:txBody>
      </p:sp>
      <p:sp>
        <p:nvSpPr>
          <p:cNvPr id="3" name="Content Placeholder 2"/>
          <p:cNvSpPr>
            <a:spLocks noGrp="1"/>
          </p:cNvSpPr>
          <p:nvPr>
            <p:ph idx="1"/>
          </p:nvPr>
        </p:nvSpPr>
        <p:spPr/>
        <p:txBody>
          <a:bodyPr>
            <a:normAutofit lnSpcReduction="10000"/>
          </a:bodyPr>
          <a:lstStyle/>
          <a:p>
            <a:r>
              <a:rPr lang="en-US" sz="3200" dirty="0"/>
              <a:t>However, Orbital flight was not achieved until February 20, 1962 when John Glenn's Mercury-Atlas 6 successfully orbited the Earth. These very first flights changed history for the United Stated Aeronautics agency because they were direct response to the Soviet Union launching of the Sputnik-1</a:t>
            </a:r>
            <a:r>
              <a:rPr lang="en-US" dirty="0"/>
              <a:t>.</a:t>
            </a:r>
            <a:br>
              <a:rPr lang="en-US" dirty="0"/>
            </a:br>
            <a:endParaRPr lang="en-US" dirty="0"/>
          </a:p>
        </p:txBody>
      </p:sp>
    </p:spTree>
    <p:extLst>
      <p:ext uri="{BB962C8B-B14F-4D97-AF65-F5344CB8AC3E}">
        <p14:creationId xmlns:p14="http://schemas.microsoft.com/office/powerpoint/2010/main" val="21249731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Budgets</a:t>
            </a:r>
            <a:endParaRPr lang="en-US" dirty="0"/>
          </a:p>
        </p:txBody>
      </p:sp>
      <p:sp>
        <p:nvSpPr>
          <p:cNvPr id="3" name="Content Placeholder 2"/>
          <p:cNvSpPr>
            <a:spLocks noGrp="1"/>
          </p:cNvSpPr>
          <p:nvPr>
            <p:ph idx="1"/>
          </p:nvPr>
        </p:nvSpPr>
        <p:spPr/>
        <p:txBody>
          <a:bodyPr/>
          <a:lstStyle/>
          <a:p>
            <a:r>
              <a:rPr lang="en-US" b="1" dirty="0"/>
              <a:t>How much money a year is being budgeted to run the space program?</a:t>
            </a:r>
          </a:p>
          <a:p>
            <a:r>
              <a:rPr lang="en-US" sz="3200" dirty="0"/>
              <a:t>NASA's annual budget is around 17.6 billion dollars a year.</a:t>
            </a:r>
            <a:endParaRPr lang="en-US" sz="3200" dirty="0"/>
          </a:p>
        </p:txBody>
      </p:sp>
    </p:spTree>
    <p:extLst>
      <p:ext uri="{BB962C8B-B14F-4D97-AF65-F5344CB8AC3E}">
        <p14:creationId xmlns:p14="http://schemas.microsoft.com/office/powerpoint/2010/main" val="16106610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76200"/>
            <a:ext cx="8458200"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5266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runs NASA?</a:t>
            </a:r>
            <a:endParaRPr lang="en-US" dirty="0"/>
          </a:p>
        </p:txBody>
      </p:sp>
      <p:sp>
        <p:nvSpPr>
          <p:cNvPr id="3" name="Content Placeholder 2"/>
          <p:cNvSpPr>
            <a:spLocks noGrp="1"/>
          </p:cNvSpPr>
          <p:nvPr>
            <p:ph idx="1"/>
          </p:nvPr>
        </p:nvSpPr>
        <p:spPr/>
        <p:txBody>
          <a:bodyPr/>
          <a:lstStyle/>
          <a:p>
            <a:r>
              <a:rPr lang="en-US" b="1" dirty="0"/>
              <a:t>What Governmental department is running NASA?</a:t>
            </a:r>
          </a:p>
          <a:p>
            <a:r>
              <a:rPr lang="en-US" dirty="0"/>
              <a:t>The governmental department that runs NASA is general service administration, or (</a:t>
            </a:r>
            <a:r>
              <a:rPr lang="en-US" dirty="0" smtClean="0"/>
              <a:t>GSA).</a:t>
            </a:r>
            <a:endParaRPr lang="en-US" dirty="0"/>
          </a:p>
        </p:txBody>
      </p:sp>
    </p:spTree>
    <p:extLst>
      <p:ext uri="{BB962C8B-B14F-4D97-AF65-F5344CB8AC3E}">
        <p14:creationId xmlns:p14="http://schemas.microsoft.com/office/powerpoint/2010/main" val="22609072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of missions flown by NASA </a:t>
            </a:r>
            <a:endParaRPr lang="en-US" dirty="0"/>
          </a:p>
        </p:txBody>
      </p:sp>
      <p:sp>
        <p:nvSpPr>
          <p:cNvPr id="3" name="Content Placeholder 2"/>
          <p:cNvSpPr>
            <a:spLocks noGrp="1"/>
          </p:cNvSpPr>
          <p:nvPr>
            <p:ph idx="1"/>
          </p:nvPr>
        </p:nvSpPr>
        <p:spPr/>
        <p:txBody>
          <a:bodyPr/>
          <a:lstStyle/>
          <a:p>
            <a:r>
              <a:rPr lang="en-US" b="1" dirty="0"/>
              <a:t>How many missions have NASA flown to outer space since inception</a:t>
            </a:r>
            <a:r>
              <a:rPr lang="en-US" b="1" dirty="0" smtClean="0"/>
              <a:t>?</a:t>
            </a:r>
          </a:p>
          <a:p>
            <a:endParaRPr lang="en-US" b="1" dirty="0"/>
          </a:p>
          <a:p>
            <a:r>
              <a:rPr lang="en-US" dirty="0"/>
              <a:t>Since the inception of NASA there has been 131 complete space shuttle launches spanning form the years 1982 to 2010. However, the tentative final launch for the program was scheduled to lift off on April 29,2011 which will be the shuttle's 134th launch till completion. </a:t>
            </a:r>
            <a:r>
              <a:rPr lang="en-US" dirty="0" smtClean="0"/>
              <a:t> </a:t>
            </a:r>
            <a:endParaRPr lang="en-US" b="1" dirty="0"/>
          </a:p>
        </p:txBody>
      </p:sp>
    </p:spTree>
    <p:extLst>
      <p:ext uri="{BB962C8B-B14F-4D97-AF65-F5344CB8AC3E}">
        <p14:creationId xmlns:p14="http://schemas.microsoft.com/office/powerpoint/2010/main" val="37405026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b="1" dirty="0" smtClean="0"/>
              <a:t>Which U.S President made the decision to close the Kennedy Space Program? </a:t>
            </a:r>
          </a:p>
          <a:p>
            <a:r>
              <a:rPr lang="en-US" b="1" dirty="0" smtClean="0"/>
              <a:t>And </a:t>
            </a:r>
            <a:r>
              <a:rPr lang="en-US" b="1" dirty="0"/>
              <a:t>why did they decide to close the program?</a:t>
            </a:r>
          </a:p>
          <a:p>
            <a:endParaRPr lang="en-US" dirty="0" smtClean="0"/>
          </a:p>
          <a:p>
            <a:r>
              <a:rPr lang="en-US" dirty="0" smtClean="0"/>
              <a:t>President </a:t>
            </a:r>
            <a:r>
              <a:rPr lang="en-US" dirty="0"/>
              <a:t>"Obama is shutting down N.A.S.A because the economy is low and </a:t>
            </a:r>
            <a:r>
              <a:rPr lang="en-US" dirty="0" smtClean="0"/>
              <a:t>doesn't </a:t>
            </a:r>
            <a:r>
              <a:rPr lang="en-US" dirty="0"/>
              <a:t>have enough money to fund NASA" quoted in (nasa.gov).</a:t>
            </a:r>
            <a:br>
              <a:rPr lang="en-US" dirty="0"/>
            </a:br>
            <a:r>
              <a:rPr lang="en-US" dirty="0"/>
              <a:t/>
            </a:r>
            <a:br>
              <a:rPr lang="en-US" dirty="0"/>
            </a:br>
            <a:endParaRPr lang="en-US" dirty="0"/>
          </a:p>
        </p:txBody>
      </p:sp>
    </p:spTree>
    <p:extLst>
      <p:ext uri="{BB962C8B-B14F-4D97-AF65-F5344CB8AC3E}">
        <p14:creationId xmlns:p14="http://schemas.microsoft.com/office/powerpoint/2010/main" val="36626500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we researching this topic?</a:t>
            </a:r>
            <a:endParaRPr lang="en-US" dirty="0"/>
          </a:p>
        </p:txBody>
      </p:sp>
      <p:sp>
        <p:nvSpPr>
          <p:cNvPr id="3" name="Content Placeholder 2"/>
          <p:cNvSpPr>
            <a:spLocks noGrp="1"/>
          </p:cNvSpPr>
          <p:nvPr>
            <p:ph idx="1"/>
          </p:nvPr>
        </p:nvSpPr>
        <p:spPr/>
        <p:txBody>
          <a:bodyPr/>
          <a:lstStyle/>
          <a:p>
            <a:r>
              <a:rPr lang="en-US" dirty="0"/>
              <a:t>The purpose of this research is to shed light on any valid research that has yielded substantial findings on how much impact would the closing of the Space Program have on our society.</a:t>
            </a:r>
            <a:endParaRPr lang="en-US" dirty="0"/>
          </a:p>
        </p:txBody>
      </p:sp>
    </p:spTree>
    <p:extLst>
      <p:ext uri="{BB962C8B-B14F-4D97-AF65-F5344CB8AC3E}">
        <p14:creationId xmlns:p14="http://schemas.microsoft.com/office/powerpoint/2010/main" val="39463820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
          </a:xfrm>
        </p:spPr>
        <p:txBody>
          <a:bodyPr/>
          <a:lstStyle/>
          <a:p>
            <a:endParaRPr lang="en-US" dirty="0"/>
          </a:p>
        </p:txBody>
      </p:sp>
      <p:sp>
        <p:nvSpPr>
          <p:cNvPr id="3" name="Content Placeholder 2"/>
          <p:cNvSpPr>
            <a:spLocks noGrp="1"/>
          </p:cNvSpPr>
          <p:nvPr>
            <p:ph idx="1"/>
          </p:nvPr>
        </p:nvSpPr>
        <p:spPr>
          <a:xfrm>
            <a:off x="457200" y="0"/>
            <a:ext cx="8229600" cy="6324600"/>
          </a:xfrm>
        </p:spPr>
        <p:txBody>
          <a:bodyPr>
            <a:normAutofit/>
          </a:bodyPr>
          <a:lstStyle/>
          <a:p>
            <a:endParaRPr lang="en-US" dirty="0" smtClean="0"/>
          </a:p>
          <a:p>
            <a:r>
              <a:rPr lang="en-US" dirty="0" smtClean="0"/>
              <a:t>We </a:t>
            </a:r>
            <a:r>
              <a:rPr lang="en-US" dirty="0"/>
              <a:t>are concerned that the closing of the space program will eliminate or end the United States ability of being a competitive nation in the space age program thus, rendering the United States inferior to out perform other nations like: Russia, Japan, China, and Germany. Additionally, we are concerned that abruptly ending the Space Program as we know it today will leave many Americans what work for the Space Aviation jobless. Lastly, will there be any impact on future research in the United States? And if so, how much of a substantial impact will this have on the future generation and future exploration of the out of space program and other research?</a:t>
            </a:r>
            <a:br>
              <a:rPr lang="en-US" dirty="0"/>
            </a:br>
            <a:endParaRPr lang="en-US" dirty="0"/>
          </a:p>
        </p:txBody>
      </p:sp>
    </p:spTree>
    <p:extLst>
      <p:ext uri="{BB962C8B-B14F-4D97-AF65-F5344CB8AC3E}">
        <p14:creationId xmlns:p14="http://schemas.microsoft.com/office/powerpoint/2010/main" val="16172489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What information will we use to answer our questions?</a:t>
            </a:r>
            <a:endParaRPr lang="en-US" sz="4800" dirty="0"/>
          </a:p>
        </p:txBody>
      </p:sp>
      <p:sp>
        <p:nvSpPr>
          <p:cNvPr id="3" name="Content Placeholder 2"/>
          <p:cNvSpPr>
            <a:spLocks noGrp="1"/>
          </p:cNvSpPr>
          <p:nvPr>
            <p:ph idx="1"/>
          </p:nvPr>
        </p:nvSpPr>
        <p:spPr/>
        <p:txBody>
          <a:bodyPr/>
          <a:lstStyle/>
          <a:p>
            <a:r>
              <a:rPr lang="en-US" dirty="0"/>
              <a:t>In order to determine if the closing of the Space Program will have an immediate or lasting impact on our society? We interviewed key </a:t>
            </a:r>
            <a:r>
              <a:rPr lang="en-US" dirty="0" err="1"/>
              <a:t>personnels</a:t>
            </a:r>
            <a:r>
              <a:rPr lang="en-US" dirty="0"/>
              <a:t> form the Space agency and Congress men/women. We have made several attempts to contact someone from the President's office to get direct feed back as to what the future holds for the United States in future space explorations.</a:t>
            </a:r>
            <a:endParaRPr lang="en-US" dirty="0"/>
          </a:p>
        </p:txBody>
      </p:sp>
    </p:spTree>
    <p:extLst>
      <p:ext uri="{BB962C8B-B14F-4D97-AF65-F5344CB8AC3E}">
        <p14:creationId xmlns:p14="http://schemas.microsoft.com/office/powerpoint/2010/main" val="346126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Research question</a:t>
            </a:r>
            <a:endParaRPr lang="en-US" u="sng" dirty="0"/>
          </a:p>
        </p:txBody>
      </p:sp>
      <p:sp>
        <p:nvSpPr>
          <p:cNvPr id="3" name="Content Placeholder 2"/>
          <p:cNvSpPr>
            <a:spLocks noGrp="1"/>
          </p:cNvSpPr>
          <p:nvPr>
            <p:ph idx="1"/>
          </p:nvPr>
        </p:nvSpPr>
        <p:spPr/>
        <p:txBody>
          <a:bodyPr>
            <a:noAutofit/>
          </a:bodyPr>
          <a:lstStyle/>
          <a:p>
            <a:r>
              <a:rPr lang="en-US" sz="3600" b="1" dirty="0"/>
              <a:t>Would there be any direct impact from the closing of the NASA Space Program other than job losses devaluing of real estate of land occupied by the Space </a:t>
            </a:r>
            <a:r>
              <a:rPr lang="en-US" sz="3600" b="1" dirty="0" smtClean="0"/>
              <a:t>Program </a:t>
            </a:r>
            <a:r>
              <a:rPr lang="en-US" sz="3600" b="1" dirty="0"/>
              <a:t>and surrounding areas?</a:t>
            </a:r>
          </a:p>
          <a:p>
            <a:r>
              <a:rPr lang="en-US" sz="3600" dirty="0"/>
              <a:t/>
            </a:r>
            <a:br>
              <a:rPr lang="en-US" sz="3600" dirty="0"/>
            </a:br>
            <a:endParaRPr lang="en-US" sz="3600" dirty="0"/>
          </a:p>
        </p:txBody>
      </p:sp>
    </p:spTree>
    <p:extLst>
      <p:ext uri="{BB962C8B-B14F-4D97-AF65-F5344CB8AC3E}">
        <p14:creationId xmlns:p14="http://schemas.microsoft.com/office/powerpoint/2010/main" val="27180153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19"/>
          </a:xfrm>
        </p:spPr>
        <p:txBody>
          <a:bodyPr/>
          <a:lstStyle/>
          <a:p>
            <a:endParaRPr lang="en-US" dirty="0"/>
          </a:p>
        </p:txBody>
      </p:sp>
      <p:sp>
        <p:nvSpPr>
          <p:cNvPr id="3" name="Content Placeholder 2"/>
          <p:cNvSpPr>
            <a:spLocks noGrp="1"/>
          </p:cNvSpPr>
          <p:nvPr>
            <p:ph idx="1"/>
          </p:nvPr>
        </p:nvSpPr>
        <p:spPr>
          <a:xfrm>
            <a:off x="457200" y="152400"/>
            <a:ext cx="8229600" cy="5973763"/>
          </a:xfrm>
        </p:spPr>
        <p:txBody>
          <a:bodyPr/>
          <a:lstStyle/>
          <a:p>
            <a:r>
              <a:rPr lang="en-US" dirty="0"/>
              <a:t>We have also interviewed key scientists that have a unique interest in future endeavors of the Space Program who have given us their professional opinion as to what direction the U.S Government needs to take when deciding what directives to take. We did a lot of comparative reviews online research resources/ journals to help us understand what the outcome might be if the US was to abandon the current space program.</a:t>
            </a:r>
            <a:br>
              <a:rPr lang="en-US" dirty="0"/>
            </a:br>
            <a:endParaRPr lang="en-US" dirty="0"/>
          </a:p>
        </p:txBody>
      </p:sp>
    </p:spTree>
    <p:extLst>
      <p:ext uri="{BB962C8B-B14F-4D97-AF65-F5344CB8AC3E}">
        <p14:creationId xmlns:p14="http://schemas.microsoft.com/office/powerpoint/2010/main" val="26381651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have we found out?</a:t>
            </a:r>
            <a:endParaRPr lang="en-US" dirty="0"/>
          </a:p>
        </p:txBody>
      </p:sp>
      <p:sp>
        <p:nvSpPr>
          <p:cNvPr id="3" name="Content Placeholder 2"/>
          <p:cNvSpPr>
            <a:spLocks noGrp="1"/>
          </p:cNvSpPr>
          <p:nvPr>
            <p:ph idx="1"/>
          </p:nvPr>
        </p:nvSpPr>
        <p:spPr/>
        <p:txBody>
          <a:bodyPr/>
          <a:lstStyle/>
          <a:p>
            <a:r>
              <a:rPr lang="en-US" dirty="0"/>
              <a:t>We have found out that if the United States NASA program shuts down we won't have the ability to be a competitive nation or country in the space program , and this will leave over 8,000 people jobless.</a:t>
            </a:r>
            <a:endParaRPr lang="en-US" dirty="0"/>
          </a:p>
        </p:txBody>
      </p:sp>
    </p:spTree>
    <p:extLst>
      <p:ext uri="{BB962C8B-B14F-4D97-AF65-F5344CB8AC3E}">
        <p14:creationId xmlns:p14="http://schemas.microsoft.com/office/powerpoint/2010/main" val="27066350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Also </a:t>
            </a:r>
            <a:r>
              <a:rPr lang="en-US" dirty="0" err="1"/>
              <a:t>thus,will</a:t>
            </a:r>
            <a:r>
              <a:rPr lang="en-US" dirty="0"/>
              <a:t> interact with the ability to collect and record observations and data. Knowing that, the space program is shutting down this will interfere with the satellite's.</a:t>
            </a:r>
            <a:br>
              <a:rPr lang="en-US" dirty="0"/>
            </a:br>
            <a:r>
              <a:rPr lang="en-US" dirty="0"/>
              <a:t>With all the information we have collected and recorded we have came up with our conclusion which is: Since its inception in 1958, NASA has accomplished many great scientific and technological feats in air and space.</a:t>
            </a:r>
            <a:endParaRPr lang="en-US" dirty="0"/>
          </a:p>
        </p:txBody>
      </p:sp>
    </p:spTree>
    <p:extLst>
      <p:ext uri="{BB962C8B-B14F-4D97-AF65-F5344CB8AC3E}">
        <p14:creationId xmlns:p14="http://schemas.microsoft.com/office/powerpoint/2010/main" val="27945689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NASA technology also has been adapted for many </a:t>
            </a:r>
            <a:r>
              <a:rPr lang="en-US" dirty="0" smtClean="0"/>
              <a:t>non-aerospace </a:t>
            </a:r>
            <a:r>
              <a:rPr lang="en-US" dirty="0"/>
              <a:t>uses by the private sector. NASA remains a leading force in scientific research and in stimulating public interest in aerospace exploration, as well as science and technology in general. Perhaps more importantly, our exploration of space has taught us to view Earth, ourselves, and the universe in a new way. While the tremendous technical and scientific accomplishments of NASA demonstrate vividly that humans can achieve previously inconceivable feats, we also are humbled by the realization that Earth is just a tiny "blue marble" in the cosmos.</a:t>
            </a:r>
            <a:endParaRPr lang="en-US" dirty="0"/>
          </a:p>
        </p:txBody>
      </p:sp>
    </p:spTree>
    <p:extLst>
      <p:ext uri="{BB962C8B-B14F-4D97-AF65-F5344CB8AC3E}">
        <p14:creationId xmlns:p14="http://schemas.microsoft.com/office/powerpoint/2010/main" val="26378279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future plans for NASA?</a:t>
            </a:r>
            <a:endParaRPr lang="en-US" dirty="0"/>
          </a:p>
        </p:txBody>
      </p:sp>
      <p:sp>
        <p:nvSpPr>
          <p:cNvPr id="3" name="Content Placeholder 2"/>
          <p:cNvSpPr>
            <a:spLocks noGrp="1"/>
          </p:cNvSpPr>
          <p:nvPr>
            <p:ph idx="1"/>
          </p:nvPr>
        </p:nvSpPr>
        <p:spPr/>
        <p:txBody>
          <a:bodyPr/>
          <a:lstStyle/>
          <a:p>
            <a:r>
              <a:rPr lang="en-US" dirty="0"/>
              <a:t>For future plans of NASA they are hoping to make rockets and </a:t>
            </a:r>
            <a:r>
              <a:rPr lang="en-US" dirty="0" smtClean="0"/>
              <a:t>space craft. Also </a:t>
            </a:r>
            <a:r>
              <a:rPr lang="en-US" dirty="0"/>
              <a:t>they want to travel to the moon and put a station there so they can learn more about living and life on different </a:t>
            </a:r>
            <a:r>
              <a:rPr lang="en-US" dirty="0" smtClean="0"/>
              <a:t>planets.</a:t>
            </a:r>
            <a:r>
              <a:rPr lang="en-US" dirty="0"/>
              <a:t/>
            </a:r>
            <a:br>
              <a:rPr lang="en-US" dirty="0"/>
            </a:br>
            <a:endParaRPr lang="en-US" dirty="0"/>
          </a:p>
        </p:txBody>
      </p:sp>
    </p:spTree>
    <p:extLst>
      <p:ext uri="{BB962C8B-B14F-4D97-AF65-F5344CB8AC3E}">
        <p14:creationId xmlns:p14="http://schemas.microsoft.com/office/powerpoint/2010/main" val="32699930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057210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u="sng" dirty="0" smtClean="0">
                <a:effectLst/>
              </a:rPr>
              <a:t/>
            </a:r>
            <a:br>
              <a:rPr lang="en-US" b="1" i="1" u="sng" dirty="0" smtClean="0">
                <a:effectLst/>
              </a:rPr>
            </a:br>
            <a:r>
              <a:rPr lang="en-US" sz="3600" b="1" i="1" u="sng" dirty="0" smtClean="0">
                <a:effectLst/>
              </a:rPr>
              <a:t>Some </a:t>
            </a:r>
            <a:r>
              <a:rPr lang="en-US" sz="3600" b="1" i="1" u="sng" dirty="0">
                <a:effectLst/>
              </a:rPr>
              <a:t>historical facts about Our Topic:</a:t>
            </a:r>
            <a:r>
              <a:rPr lang="en-US" sz="3600" b="1" dirty="0">
                <a:effectLst/>
              </a:rPr>
              <a:t/>
            </a:r>
            <a:br>
              <a:rPr lang="en-US" sz="3600" b="1" dirty="0">
                <a:effectLst/>
              </a:rPr>
            </a:br>
            <a:endParaRPr lang="en-US" sz="3600" dirty="0"/>
          </a:p>
        </p:txBody>
      </p:sp>
      <p:sp>
        <p:nvSpPr>
          <p:cNvPr id="3" name="Content Placeholder 2"/>
          <p:cNvSpPr>
            <a:spLocks noGrp="1"/>
          </p:cNvSpPr>
          <p:nvPr>
            <p:ph idx="1"/>
          </p:nvPr>
        </p:nvSpPr>
        <p:spPr>
          <a:xfrm>
            <a:off x="457200" y="1066800"/>
            <a:ext cx="8229600" cy="5410200"/>
          </a:xfrm>
        </p:spPr>
        <p:txBody>
          <a:bodyPr>
            <a:normAutofit/>
          </a:bodyPr>
          <a:lstStyle/>
          <a:p>
            <a:r>
              <a:rPr lang="en-US" sz="3200" b="1" dirty="0"/>
              <a:t>What is NASA?</a:t>
            </a:r>
          </a:p>
          <a:p>
            <a:r>
              <a:rPr lang="en-US" sz="3200" b="1" dirty="0"/>
              <a:t>What does the acronym means?</a:t>
            </a:r>
          </a:p>
          <a:p>
            <a:r>
              <a:rPr lang="en-US" sz="3200" b="1" dirty="0"/>
              <a:t>Which U.S. President started the Space Program?</a:t>
            </a:r>
          </a:p>
          <a:p>
            <a:r>
              <a:rPr lang="en-US" sz="3200" b="1" dirty="0"/>
              <a:t>Which year did the first outer space mission was launch and what was it's name?</a:t>
            </a:r>
          </a:p>
          <a:p>
            <a:r>
              <a:rPr lang="en-US" sz="3200" b="1" dirty="0"/>
              <a:t>Why did the U.S created the space program? In other words what was the objective of the space program</a:t>
            </a:r>
            <a:r>
              <a:rPr lang="en-US" sz="3200" b="1" dirty="0" smtClean="0"/>
              <a:t>?</a:t>
            </a:r>
            <a:endParaRPr lang="en-US" sz="3200" b="1" dirty="0"/>
          </a:p>
        </p:txBody>
      </p:sp>
    </p:spTree>
    <p:extLst>
      <p:ext uri="{BB962C8B-B14F-4D97-AF65-F5344CB8AC3E}">
        <p14:creationId xmlns:p14="http://schemas.microsoft.com/office/powerpoint/2010/main" val="8626841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Continuance of questions</a:t>
            </a:r>
            <a:endParaRPr lang="en-US" dirty="0"/>
          </a:p>
        </p:txBody>
      </p:sp>
      <p:sp>
        <p:nvSpPr>
          <p:cNvPr id="3" name="Content Placeholder 2"/>
          <p:cNvSpPr>
            <a:spLocks noGrp="1"/>
          </p:cNvSpPr>
          <p:nvPr>
            <p:ph idx="1"/>
          </p:nvPr>
        </p:nvSpPr>
        <p:spPr/>
        <p:txBody>
          <a:bodyPr/>
          <a:lstStyle/>
          <a:p>
            <a:r>
              <a:rPr lang="en-US" b="1" dirty="0"/>
              <a:t>How much money a year is being budgeted to run the space program?</a:t>
            </a:r>
          </a:p>
          <a:p>
            <a:r>
              <a:rPr lang="en-US" b="1" dirty="0"/>
              <a:t>What Governmental department is running NASA?</a:t>
            </a:r>
          </a:p>
          <a:p>
            <a:r>
              <a:rPr lang="en-US" b="1" dirty="0"/>
              <a:t>How many missions have NASA flown to outer space since inception?</a:t>
            </a:r>
          </a:p>
          <a:p>
            <a:r>
              <a:rPr lang="en-US" b="1" dirty="0"/>
              <a:t>Which U.S President made the decision to close the Kennedy Space Program? And why did they decide to close the program?</a:t>
            </a:r>
          </a:p>
          <a:p>
            <a:r>
              <a:rPr lang="en-US" b="1" dirty="0"/>
              <a:t>What is the next step or future plans foe the space program</a:t>
            </a:r>
          </a:p>
        </p:txBody>
      </p:sp>
    </p:spTree>
    <p:extLst>
      <p:ext uri="{BB962C8B-B14F-4D97-AF65-F5344CB8AC3E}">
        <p14:creationId xmlns:p14="http://schemas.microsoft.com/office/powerpoint/2010/main" val="37781227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229600" cy="381000"/>
          </a:xfrm>
        </p:spPr>
        <p:txBody>
          <a:bodyPr/>
          <a:lstStyle/>
          <a:p>
            <a:r>
              <a:rPr lang="en-US" sz="4800" dirty="0" smtClean="0"/>
              <a:t/>
            </a:r>
            <a:br>
              <a:rPr lang="en-US" sz="4800" dirty="0" smtClean="0"/>
            </a:br>
            <a:r>
              <a:rPr lang="en-US" sz="4800" dirty="0" smtClean="0"/>
              <a:t>What is N.A.S.A?</a:t>
            </a:r>
            <a:br>
              <a:rPr lang="en-US" sz="4800" dirty="0" smtClean="0"/>
            </a:br>
            <a:endParaRPr lang="en-US" sz="4800" dirty="0"/>
          </a:p>
        </p:txBody>
      </p:sp>
      <p:sp>
        <p:nvSpPr>
          <p:cNvPr id="3" name="Content Placeholder 2"/>
          <p:cNvSpPr>
            <a:spLocks noGrp="1"/>
          </p:cNvSpPr>
          <p:nvPr>
            <p:ph idx="1"/>
          </p:nvPr>
        </p:nvSpPr>
        <p:spPr>
          <a:xfrm>
            <a:off x="457200" y="1447800"/>
            <a:ext cx="8229600" cy="5135563"/>
          </a:xfrm>
        </p:spPr>
        <p:txBody>
          <a:bodyPr>
            <a:normAutofit/>
          </a:bodyPr>
          <a:lstStyle/>
          <a:p>
            <a:r>
              <a:rPr lang="en-US" sz="3600" b="1" dirty="0" smtClean="0"/>
              <a:t>N.A.S.A. is what controls the U.S. </a:t>
            </a:r>
            <a:r>
              <a:rPr lang="en-US" sz="3600" b="1" dirty="0"/>
              <a:t>S</a:t>
            </a:r>
            <a:r>
              <a:rPr lang="en-US" sz="3600" b="1" dirty="0" smtClean="0"/>
              <a:t>cience and technology that has to do with airplanes and space. N.A.S.A. stands for National </a:t>
            </a:r>
            <a:r>
              <a:rPr lang="en-US" sz="3600" b="1" dirty="0"/>
              <a:t>A</a:t>
            </a:r>
            <a:r>
              <a:rPr lang="en-US" sz="3600" b="1" dirty="0" smtClean="0"/>
              <a:t>eronautics and Space </a:t>
            </a:r>
            <a:r>
              <a:rPr lang="en-US" sz="3600" b="1" dirty="0"/>
              <a:t>A</a:t>
            </a:r>
            <a:r>
              <a:rPr lang="en-US" sz="3600" b="1" dirty="0" smtClean="0"/>
              <a:t>dministrations</a:t>
            </a:r>
            <a:r>
              <a:rPr lang="en-US" b="1" dirty="0" smtClean="0"/>
              <a:t>.</a:t>
            </a:r>
            <a:endParaRPr lang="en-US" b="1" dirty="0"/>
          </a:p>
        </p:txBody>
      </p:sp>
    </p:spTree>
    <p:extLst>
      <p:ext uri="{BB962C8B-B14F-4D97-AF65-F5344CB8AC3E}">
        <p14:creationId xmlns:p14="http://schemas.microsoft.com/office/powerpoint/2010/main" val="32296899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N.A.S.A. Means?</a:t>
            </a:r>
            <a:endParaRPr lang="en-US" dirty="0"/>
          </a:p>
        </p:txBody>
      </p:sp>
      <p:sp>
        <p:nvSpPr>
          <p:cNvPr id="3" name="Content Placeholder 2"/>
          <p:cNvSpPr>
            <a:spLocks noGrp="1"/>
          </p:cNvSpPr>
          <p:nvPr>
            <p:ph idx="1"/>
          </p:nvPr>
        </p:nvSpPr>
        <p:spPr/>
        <p:txBody>
          <a:bodyPr>
            <a:normAutofit/>
          </a:bodyPr>
          <a:lstStyle/>
          <a:p>
            <a:r>
              <a:rPr lang="en-US" sz="4400" b="1" dirty="0"/>
              <a:t>The National Aeronautics and Space Administration or (N.A.S.A) is the Governmental agency that controls our space program</a:t>
            </a:r>
          </a:p>
        </p:txBody>
      </p:sp>
    </p:spTree>
    <p:extLst>
      <p:ext uri="{BB962C8B-B14F-4D97-AF65-F5344CB8AC3E}">
        <p14:creationId xmlns:p14="http://schemas.microsoft.com/office/powerpoint/2010/main" val="30660441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dirty="0" smtClean="0"/>
              <a:t>Why NASA started</a:t>
            </a:r>
            <a:endParaRPr lang="en-US" dirty="0"/>
          </a:p>
        </p:txBody>
      </p:sp>
      <p:sp>
        <p:nvSpPr>
          <p:cNvPr id="3" name="Content Placeholder 2"/>
          <p:cNvSpPr>
            <a:spLocks noGrp="1"/>
          </p:cNvSpPr>
          <p:nvPr>
            <p:ph idx="1"/>
          </p:nvPr>
        </p:nvSpPr>
        <p:spPr/>
        <p:txBody>
          <a:bodyPr>
            <a:normAutofit fontScale="85000" lnSpcReduction="20000"/>
          </a:bodyPr>
          <a:lstStyle/>
          <a:p>
            <a:r>
              <a:rPr lang="en-US" sz="4000" b="1" dirty="0"/>
              <a:t>Why did the U.S created the space program? In other words what was the objective of the space program?</a:t>
            </a:r>
          </a:p>
          <a:p>
            <a:r>
              <a:rPr lang="en-US" sz="3900" b="1" dirty="0"/>
              <a:t/>
            </a:r>
            <a:br>
              <a:rPr lang="en-US" sz="3900" b="1" dirty="0"/>
            </a:br>
            <a:r>
              <a:rPr lang="en-US" sz="4000" dirty="0"/>
              <a:t>According to "nasa.gov," its purpose was “to direct the nation's space flight and research program.” And to find out if there was any other life outside of our Planet, and if there's more than one </a:t>
            </a:r>
            <a:r>
              <a:rPr lang="en-US" sz="4000" dirty="0" smtClean="0"/>
              <a:t>Universe. </a:t>
            </a:r>
          </a:p>
        </p:txBody>
      </p:sp>
    </p:spTree>
    <p:extLst>
      <p:ext uri="{BB962C8B-B14F-4D97-AF65-F5344CB8AC3E}">
        <p14:creationId xmlns:p14="http://schemas.microsoft.com/office/powerpoint/2010/main" val="35896565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19"/>
          </a:xfrm>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304800"/>
            <a:ext cx="7924800" cy="5943600"/>
          </a:xfrm>
        </p:spPr>
      </p:pic>
    </p:spTree>
    <p:extLst>
      <p:ext uri="{BB962C8B-B14F-4D97-AF65-F5344CB8AC3E}">
        <p14:creationId xmlns:p14="http://schemas.microsoft.com/office/powerpoint/2010/main" val="18219813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600200"/>
          </a:xfrm>
        </p:spPr>
        <p:txBody>
          <a:bodyPr/>
          <a:lstStyle/>
          <a:p>
            <a:r>
              <a:rPr lang="en-US" sz="4400" b="1" dirty="0">
                <a:effectLst/>
              </a:rPr>
              <a:t>Which U.S. President started the Space Program?</a:t>
            </a:r>
            <a:endParaRPr lang="en-US" sz="4400" dirty="0"/>
          </a:p>
        </p:txBody>
      </p:sp>
      <p:sp>
        <p:nvSpPr>
          <p:cNvPr id="3" name="Content Placeholder 2"/>
          <p:cNvSpPr>
            <a:spLocks noGrp="1"/>
          </p:cNvSpPr>
          <p:nvPr>
            <p:ph idx="1"/>
          </p:nvPr>
        </p:nvSpPr>
        <p:spPr/>
        <p:txBody>
          <a:bodyPr>
            <a:normAutofit/>
          </a:bodyPr>
          <a:lstStyle/>
          <a:p>
            <a:r>
              <a:rPr lang="en-US" sz="3600" dirty="0"/>
              <a:t>Dwight D. Eisenhower was the President that signed the Bill that birthed N.A.S.A into Law, quoted in </a:t>
            </a:r>
            <a:r>
              <a:rPr lang="en-US" sz="3600" dirty="0" smtClean="0"/>
              <a:t>nasa.gov.</a:t>
            </a:r>
            <a:endParaRPr lang="en-US" sz="3600" dirty="0"/>
          </a:p>
        </p:txBody>
      </p:sp>
    </p:spTree>
    <p:extLst>
      <p:ext uri="{BB962C8B-B14F-4D97-AF65-F5344CB8AC3E}">
        <p14:creationId xmlns:p14="http://schemas.microsoft.com/office/powerpoint/2010/main" val="15877202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151</TotalTime>
  <Words>1072</Words>
  <Application>Microsoft Office PowerPoint</Application>
  <PresentationFormat>On-screen Show (4:3)</PresentationFormat>
  <Paragraphs>62</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Executive</vt:lpstr>
      <vt:lpstr>NASA</vt:lpstr>
      <vt:lpstr>Research question</vt:lpstr>
      <vt:lpstr> Some historical facts about Our Topic: </vt:lpstr>
      <vt:lpstr>Continuance of questions</vt:lpstr>
      <vt:lpstr> What is N.A.S.A? </vt:lpstr>
      <vt:lpstr>What does N.A.S.A. Means?</vt:lpstr>
      <vt:lpstr>Why NASA started</vt:lpstr>
      <vt:lpstr>PowerPoint Presentation</vt:lpstr>
      <vt:lpstr>Which U.S. President started the Space Program?</vt:lpstr>
      <vt:lpstr>Which year did the first outer space mission was launch and what was it's name? </vt:lpstr>
      <vt:lpstr>PowerPoint Presentation</vt:lpstr>
      <vt:lpstr>Budgets</vt:lpstr>
      <vt:lpstr>PowerPoint Presentation</vt:lpstr>
      <vt:lpstr>Who runs NASA?</vt:lpstr>
      <vt:lpstr>Number of missions flown by NASA </vt:lpstr>
      <vt:lpstr>PowerPoint Presentation</vt:lpstr>
      <vt:lpstr>Why are we researching this topic?</vt:lpstr>
      <vt:lpstr>PowerPoint Presentation</vt:lpstr>
      <vt:lpstr>What information will we use to answer our questions?</vt:lpstr>
      <vt:lpstr>PowerPoint Presentation</vt:lpstr>
      <vt:lpstr>What have we found out?</vt:lpstr>
      <vt:lpstr>PowerPoint Presentation</vt:lpstr>
      <vt:lpstr>PowerPoint Presentation</vt:lpstr>
      <vt:lpstr>What are the future plans for NASA?</vt:lpstr>
      <vt:lpstr>Conclusion</vt:lpstr>
    </vt:vector>
  </TitlesOfParts>
  <Company>SLCSB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NASA</dc:title>
  <dc:creator>ELLIS, KEVIN S.</dc:creator>
  <cp:lastModifiedBy>ELLIS, KEVIN S.</cp:lastModifiedBy>
  <cp:revision>17</cp:revision>
  <dcterms:created xsi:type="dcterms:W3CDTF">2011-05-12T16:17:59Z</dcterms:created>
  <dcterms:modified xsi:type="dcterms:W3CDTF">2011-05-18T20:33:04Z</dcterms:modified>
</cp:coreProperties>
</file>